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911BF-C391-4276-8498-B98685EAC497}" type="datetimeFigureOut">
              <a:rPr lang="en-US" smtClean="0"/>
              <a:t>21/12/2016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58F4E-A69E-4739-B051-CF59EC611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160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911BF-C391-4276-8498-B98685EAC497}" type="datetimeFigureOut">
              <a:rPr lang="en-US" smtClean="0"/>
              <a:t>21/12/2016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58F4E-A69E-4739-B051-CF59EC611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096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911BF-C391-4276-8498-B98685EAC497}" type="datetimeFigureOut">
              <a:rPr lang="en-US" smtClean="0"/>
              <a:t>21/12/2016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58F4E-A69E-4739-B051-CF59EC611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164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911BF-C391-4276-8498-B98685EAC497}" type="datetimeFigureOut">
              <a:rPr lang="en-US" smtClean="0"/>
              <a:t>21/12/2016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58F4E-A69E-4739-B051-CF59EC611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539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911BF-C391-4276-8498-B98685EAC497}" type="datetimeFigureOut">
              <a:rPr lang="en-US" smtClean="0"/>
              <a:t>21/12/2016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58F4E-A69E-4739-B051-CF59EC611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927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911BF-C391-4276-8498-B98685EAC497}" type="datetimeFigureOut">
              <a:rPr lang="en-US" smtClean="0"/>
              <a:t>21/12/2016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58F4E-A69E-4739-B051-CF59EC611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074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911BF-C391-4276-8498-B98685EAC497}" type="datetimeFigureOut">
              <a:rPr lang="en-US" smtClean="0"/>
              <a:t>21/12/2016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58F4E-A69E-4739-B051-CF59EC611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751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911BF-C391-4276-8498-B98685EAC497}" type="datetimeFigureOut">
              <a:rPr lang="en-US" smtClean="0"/>
              <a:t>21/12/2016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58F4E-A69E-4739-B051-CF59EC611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628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911BF-C391-4276-8498-B98685EAC497}" type="datetimeFigureOut">
              <a:rPr lang="en-US" smtClean="0"/>
              <a:t>21/12/2016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58F4E-A69E-4739-B051-CF59EC611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299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911BF-C391-4276-8498-B98685EAC497}" type="datetimeFigureOut">
              <a:rPr lang="en-US" smtClean="0"/>
              <a:t>21/12/2016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58F4E-A69E-4739-B051-CF59EC611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372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911BF-C391-4276-8498-B98685EAC497}" type="datetimeFigureOut">
              <a:rPr lang="en-US" smtClean="0"/>
              <a:t>21/12/2016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58F4E-A69E-4739-B051-CF59EC611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203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C911BF-C391-4276-8498-B98685EAC497}" type="datetimeFigureOut">
              <a:rPr lang="en-US" smtClean="0"/>
              <a:t>21/12/2016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458F4E-A69E-4739-B051-CF59EC611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900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" y="4980709"/>
            <a:ext cx="2667000" cy="1153391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Greetings from </a:t>
            </a:r>
            <a:r>
              <a:rPr lang="en-US" dirty="0" err="1" smtClean="0">
                <a:solidFill>
                  <a:schemeClr val="tx1"/>
                </a:solidFill>
              </a:rPr>
              <a:t>Zenj</a:t>
            </a:r>
            <a:r>
              <a:rPr lang="en-US" dirty="0" smtClean="0">
                <a:solidFill>
                  <a:schemeClr val="tx1"/>
                </a:solidFill>
              </a:rPr>
              <a:t> Group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 descr="C:\Users\oper11\Documents\zenjEX\ZenjNew logo new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963391"/>
            <a:ext cx="4267200" cy="980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C:\Users\oper11\Desktop\company profile-oran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400800"/>
            <a:ext cx="9144000" cy="471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Turbo Cash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90801" y="4953001"/>
            <a:ext cx="121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 descr="C:\Users\oper11\Documents\zenjEX\tr logo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8604" y="4963391"/>
            <a:ext cx="1188027" cy="678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oper11\Documents\turbo cash &amp; TR\TurboMoneyBG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5642264"/>
            <a:ext cx="1524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56057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4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Wheng</dc:creator>
  <cp:lastModifiedBy>Wheng</cp:lastModifiedBy>
  <cp:revision>2</cp:revision>
  <dcterms:created xsi:type="dcterms:W3CDTF">2016-12-21T08:36:24Z</dcterms:created>
  <dcterms:modified xsi:type="dcterms:W3CDTF">2016-12-21T08:48:36Z</dcterms:modified>
</cp:coreProperties>
</file>