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D13F2-E039-4CD2-B693-14C4FB10C98E}" type="datetimeFigureOut">
              <a:rPr lang="en-US" smtClean="0"/>
              <a:pPr/>
              <a:t>05/06/2013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6FF64-EC4E-418B-B984-3E8523E62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5562600"/>
            <a:ext cx="8686800" cy="838200"/>
          </a:xfrm>
        </p:spPr>
        <p:txBody>
          <a:bodyPr>
            <a:noAutofit/>
          </a:bodyPr>
          <a:lstStyle/>
          <a:p>
            <a:r>
              <a:rPr lang="en-US" sz="3800" b="1" smtClean="0">
                <a:solidFill>
                  <a:schemeClr val="tx1"/>
                </a:solidFill>
                <a:latin typeface="Baskerville Old Face" pitchFamily="18" charset="0"/>
              </a:rPr>
              <a:t>REPRESENTATIVE </a:t>
            </a:r>
            <a:r>
              <a:rPr lang="en-US" sz="3800" b="1" smtClean="0">
                <a:solidFill>
                  <a:schemeClr val="tx1"/>
                </a:solidFill>
                <a:latin typeface="Baskerville Old Face" pitchFamily="18" charset="0"/>
              </a:rPr>
              <a:t>AVAILABLE</a:t>
            </a:r>
            <a:endParaRPr lang="en-US" sz="3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1028" name="Picture 4" descr="C:\Documents and Settings\oper11\My Documents\Tie-Ups\Vertical Execution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oper11</dc:creator>
  <cp:lastModifiedBy>oper11</cp:lastModifiedBy>
  <cp:revision>2</cp:revision>
  <dcterms:created xsi:type="dcterms:W3CDTF">2013-05-25T10:41:29Z</dcterms:created>
  <dcterms:modified xsi:type="dcterms:W3CDTF">2013-06-05T10:36:53Z</dcterms:modified>
</cp:coreProperties>
</file>